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34E767-21EE-4101-B157-28A43E65346E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EFDC1-A2F1-4E9F-A330-493E48F1E1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3728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56602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66893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77185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87476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643EA6BF-7D07-40A9-B40C-3731C7932933}" type="slidenum">
              <a:rPr lang="es-MX" altLang="es-MX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1</a:t>
            </a:fld>
            <a:endParaRPr lang="es-MX" altLang="es-MX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331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6" name="Rectangle 2"/>
          <p:cNvSpPr>
            <a:spLocks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altLang="es-MX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4354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386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4107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148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642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8149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8512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5415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256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9875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7568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4934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hyperlink" Target="http://www.torreon.gob.mx/transparencia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80" y="273629"/>
            <a:ext cx="3343680" cy="50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09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280" y="239065"/>
            <a:ext cx="1987200" cy="675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326880" y="979303"/>
            <a:ext cx="8621280" cy="1012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/>
            <a:r>
              <a:rPr lang="es-MX" altLang="es-MX">
                <a:solidFill>
                  <a:srgbClr val="000000"/>
                </a:solidFill>
              </a:rPr>
              <a:t>Índice de Información Presupuestal Municipal 2016.</a:t>
            </a:r>
          </a:p>
          <a:p>
            <a:pPr algn="ctr" eaLnBrk="1"/>
            <a:endParaRPr lang="es-MX" altLang="es-MX">
              <a:solidFill>
                <a:srgbClr val="000000"/>
              </a:solidFill>
            </a:endParaRPr>
          </a:p>
          <a:p>
            <a:pPr algn="just" eaLnBrk="1"/>
            <a:r>
              <a:rPr lang="es-MX" altLang="es-MX">
                <a:solidFill>
                  <a:srgbClr val="000000"/>
                </a:solidFill>
              </a:rPr>
              <a:t>3.- Presupuesto de Egresos Disponible en la Pagina de Gobierno Municipal </a:t>
            </a:r>
            <a:r>
              <a:rPr lang="es-MX" altLang="es-MX">
                <a:solidFill>
                  <a:srgbClr val="000000"/>
                </a:solidFill>
                <a:hlinkClick r:id="rId5"/>
              </a:rPr>
              <a:t>www.torreon.gob.mx/transparencia</a:t>
            </a:r>
            <a:r>
              <a:rPr lang="es-MX" altLang="es-MX">
                <a:solidFill>
                  <a:srgbClr val="000000"/>
                </a:solidFill>
              </a:rPr>
              <a:t>   </a:t>
            </a:r>
          </a:p>
        </p:txBody>
      </p:sp>
      <p:pic>
        <p:nvPicPr>
          <p:cNvPr id="4101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480" y="2122783"/>
            <a:ext cx="7752960" cy="435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9746668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Presentación en pantalla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pmt</dc:creator>
  <cp:lastModifiedBy>pmt</cp:lastModifiedBy>
  <cp:revision>2</cp:revision>
  <dcterms:created xsi:type="dcterms:W3CDTF">2016-05-27T14:26:58Z</dcterms:created>
  <dcterms:modified xsi:type="dcterms:W3CDTF">2016-05-27T14:27:41Z</dcterms:modified>
</cp:coreProperties>
</file>